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5050"/>
    <a:srgbClr val="E58505"/>
    <a:srgbClr val="DA0000"/>
    <a:srgbClr val="FD9D9D"/>
    <a:srgbClr val="D6D6F5"/>
    <a:srgbClr val="40254F"/>
    <a:srgbClr val="2E1B39"/>
    <a:srgbClr val="682A00"/>
    <a:srgbClr val="0B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Kavanagh" userId="6779676e93de5648" providerId="LiveId" clId="{3400409C-4C80-4096-8BD0-8576EDAB19A5}"/>
    <pc:docChg chg="undo custSel addSld delSld modSld">
      <pc:chgData name="Jolie Kavanagh" userId="6779676e93de5648" providerId="LiveId" clId="{3400409C-4C80-4096-8BD0-8576EDAB19A5}" dt="2020-12-14T21:11:36.334" v="559" actId="207"/>
      <pc:docMkLst>
        <pc:docMk/>
      </pc:docMkLst>
      <pc:sldChg chg="modSp mod">
        <pc:chgData name="Jolie Kavanagh" userId="6779676e93de5648" providerId="LiveId" clId="{3400409C-4C80-4096-8BD0-8576EDAB19A5}" dt="2020-12-13T19:49:35.718" v="303" actId="207"/>
        <pc:sldMkLst>
          <pc:docMk/>
          <pc:sldMk cId="607953156" sldId="256"/>
        </pc:sldMkLst>
        <pc:spChg chg="mod">
          <ac:chgData name="Jolie Kavanagh" userId="6779676e93de5648" providerId="LiveId" clId="{3400409C-4C80-4096-8BD0-8576EDAB19A5}" dt="2020-12-13T19:46:37.546" v="193" actId="27636"/>
          <ac:spMkLst>
            <pc:docMk/>
            <pc:sldMk cId="607953156" sldId="256"/>
            <ac:spMk id="2" creationId="{6606667E-ACB9-4394-89AD-B8AA9D925D60}"/>
          </ac:spMkLst>
        </pc:spChg>
        <pc:spChg chg="mod">
          <ac:chgData name="Jolie Kavanagh" userId="6779676e93de5648" providerId="LiveId" clId="{3400409C-4C80-4096-8BD0-8576EDAB19A5}" dt="2020-12-13T19:49:31.297" v="302" actId="207"/>
          <ac:spMkLst>
            <pc:docMk/>
            <pc:sldMk cId="607953156" sldId="256"/>
            <ac:spMk id="3" creationId="{63A33C93-BEDD-4045-A568-29AB13D2927D}"/>
          </ac:spMkLst>
        </pc:spChg>
        <pc:spChg chg="mod">
          <ac:chgData name="Jolie Kavanagh" userId="6779676e93de5648" providerId="LiveId" clId="{3400409C-4C80-4096-8BD0-8576EDAB19A5}" dt="2020-12-13T19:49:35.718" v="303" actId="207"/>
          <ac:spMkLst>
            <pc:docMk/>
            <pc:sldMk cId="607953156" sldId="256"/>
            <ac:spMk id="6" creationId="{B691190D-D193-46BF-9253-7C6A703F8FA7}"/>
          </ac:spMkLst>
        </pc:spChg>
        <pc:spChg chg="mod">
          <ac:chgData name="Jolie Kavanagh" userId="6779676e93de5648" providerId="LiveId" clId="{3400409C-4C80-4096-8BD0-8576EDAB19A5}" dt="2020-12-13T19:49:26.789" v="301" actId="207"/>
          <ac:spMkLst>
            <pc:docMk/>
            <pc:sldMk cId="607953156" sldId="256"/>
            <ac:spMk id="9" creationId="{ABCB3912-8DB4-411B-91B7-8E4E3CEFD696}"/>
          </ac:spMkLst>
        </pc:spChg>
      </pc:sldChg>
      <pc:sldChg chg="addSp modSp mod">
        <pc:chgData name="Jolie Kavanagh" userId="6779676e93de5648" providerId="LiveId" clId="{3400409C-4C80-4096-8BD0-8576EDAB19A5}" dt="2020-12-14T20:54:21.589" v="321" actId="1440"/>
        <pc:sldMkLst>
          <pc:docMk/>
          <pc:sldMk cId="496820440" sldId="257"/>
        </pc:sldMkLst>
        <pc:spChg chg="mod">
          <ac:chgData name="Jolie Kavanagh" userId="6779676e93de5648" providerId="LiveId" clId="{3400409C-4C80-4096-8BD0-8576EDAB19A5}" dt="2020-12-13T19:47:04.491" v="213" actId="20577"/>
          <ac:spMkLst>
            <pc:docMk/>
            <pc:sldMk cId="496820440" sldId="257"/>
            <ac:spMk id="2" creationId="{A7002CBD-4140-4BF6-985B-86E37F2EDE96}"/>
          </ac:spMkLst>
        </pc:spChg>
        <pc:spChg chg="mod">
          <ac:chgData name="Jolie Kavanagh" userId="6779676e93de5648" providerId="LiveId" clId="{3400409C-4C80-4096-8BD0-8576EDAB19A5}" dt="2020-12-13T19:47:11.551" v="214"/>
          <ac:spMkLst>
            <pc:docMk/>
            <pc:sldMk cId="496820440" sldId="257"/>
            <ac:spMk id="3" creationId="{3477046F-2750-4DE7-AEF3-E654F9926A45}"/>
          </ac:spMkLst>
        </pc:spChg>
        <pc:spChg chg="mod">
          <ac:chgData name="Jolie Kavanagh" userId="6779676e93de5648" providerId="LiveId" clId="{3400409C-4C80-4096-8BD0-8576EDAB19A5}" dt="2020-12-13T19:49:39.372" v="304" actId="207"/>
          <ac:spMkLst>
            <pc:docMk/>
            <pc:sldMk cId="496820440" sldId="257"/>
            <ac:spMk id="8" creationId="{A00B2F52-EC5F-4F79-A5F1-D599540A5E6E}"/>
          </ac:spMkLst>
        </pc:spChg>
        <pc:spChg chg="mod">
          <ac:chgData name="Jolie Kavanagh" userId="6779676e93de5648" providerId="LiveId" clId="{3400409C-4C80-4096-8BD0-8576EDAB19A5}" dt="2020-12-13T19:49:55.437" v="305" actId="207"/>
          <ac:spMkLst>
            <pc:docMk/>
            <pc:sldMk cId="496820440" sldId="257"/>
            <ac:spMk id="9" creationId="{7B25D849-43EF-4EFC-A1D7-D29E216C05EB}"/>
          </ac:spMkLst>
        </pc:spChg>
        <pc:picChg chg="add mod">
          <ac:chgData name="Jolie Kavanagh" userId="6779676e93de5648" providerId="LiveId" clId="{3400409C-4C80-4096-8BD0-8576EDAB19A5}" dt="2020-12-14T20:54:19.087" v="320" actId="1440"/>
          <ac:picMkLst>
            <pc:docMk/>
            <pc:sldMk cId="496820440" sldId="257"/>
            <ac:picMk id="1026" creationId="{E18F621E-D530-4544-9212-54B4725C5D71}"/>
          </ac:picMkLst>
        </pc:picChg>
        <pc:picChg chg="add mod">
          <ac:chgData name="Jolie Kavanagh" userId="6779676e93de5648" providerId="LiveId" clId="{3400409C-4C80-4096-8BD0-8576EDAB19A5}" dt="2020-12-14T20:54:21.589" v="321" actId="1440"/>
          <ac:picMkLst>
            <pc:docMk/>
            <pc:sldMk cId="496820440" sldId="257"/>
            <ac:picMk id="1028" creationId="{3ECA02F5-7206-4F78-A7BC-897B008126D6}"/>
          </ac:picMkLst>
        </pc:picChg>
      </pc:sldChg>
      <pc:sldChg chg="addSp modSp mod">
        <pc:chgData name="Jolie Kavanagh" userId="6779676e93de5648" providerId="LiveId" clId="{3400409C-4C80-4096-8BD0-8576EDAB19A5}" dt="2020-12-14T21:10:17.618" v="547" actId="1038"/>
        <pc:sldMkLst>
          <pc:docMk/>
          <pc:sldMk cId="2964041601" sldId="258"/>
        </pc:sldMkLst>
        <pc:spChg chg="mod">
          <ac:chgData name="Jolie Kavanagh" userId="6779676e93de5648" providerId="LiveId" clId="{3400409C-4C80-4096-8BD0-8576EDAB19A5}" dt="2020-12-13T19:47:36.987" v="253" actId="20577"/>
          <ac:spMkLst>
            <pc:docMk/>
            <pc:sldMk cId="2964041601" sldId="258"/>
            <ac:spMk id="2" creationId="{D64BDCB6-F09C-4A9F-8BBF-80C087ED8C81}"/>
          </ac:spMkLst>
        </pc:spChg>
        <pc:spChg chg="mod">
          <ac:chgData name="Jolie Kavanagh" userId="6779676e93de5648" providerId="LiveId" clId="{3400409C-4C80-4096-8BD0-8576EDAB19A5}" dt="2020-12-13T19:47:46.708" v="256" actId="20577"/>
          <ac:spMkLst>
            <pc:docMk/>
            <pc:sldMk cId="2964041601" sldId="258"/>
            <ac:spMk id="3" creationId="{F2E1B0BA-3FB4-4556-9E6A-408ACBA86360}"/>
          </ac:spMkLst>
        </pc:spChg>
        <pc:spChg chg="mod">
          <ac:chgData name="Jolie Kavanagh" userId="6779676e93de5648" providerId="LiveId" clId="{3400409C-4C80-4096-8BD0-8576EDAB19A5}" dt="2020-12-13T19:49:59.472" v="306" actId="207"/>
          <ac:spMkLst>
            <pc:docMk/>
            <pc:sldMk cId="2964041601" sldId="258"/>
            <ac:spMk id="14" creationId="{8F2FE485-4347-4B2A-9019-2B680E28880B}"/>
          </ac:spMkLst>
        </pc:spChg>
        <pc:spChg chg="mod">
          <ac:chgData name="Jolie Kavanagh" userId="6779676e93de5648" providerId="LiveId" clId="{3400409C-4C80-4096-8BD0-8576EDAB19A5}" dt="2020-12-13T19:50:20.592" v="311" actId="207"/>
          <ac:spMkLst>
            <pc:docMk/>
            <pc:sldMk cId="2964041601" sldId="258"/>
            <ac:spMk id="15" creationId="{A133736B-EBBF-4DBC-ADB7-E2BE3A00D043}"/>
          </ac:spMkLst>
        </pc:spChg>
        <pc:picChg chg="add mod">
          <ac:chgData name="Jolie Kavanagh" userId="6779676e93de5648" providerId="LiveId" clId="{3400409C-4C80-4096-8BD0-8576EDAB19A5}" dt="2020-12-14T21:10:14.836" v="538" actId="1038"/>
          <ac:picMkLst>
            <pc:docMk/>
            <pc:sldMk cId="2964041601" sldId="258"/>
            <ac:picMk id="2050" creationId="{8F44A724-DF1F-40B0-BF65-1D7C3B0EDD5B}"/>
          </ac:picMkLst>
        </pc:picChg>
        <pc:picChg chg="add mod">
          <ac:chgData name="Jolie Kavanagh" userId="6779676e93de5648" providerId="LiveId" clId="{3400409C-4C80-4096-8BD0-8576EDAB19A5}" dt="2020-12-14T21:10:17.618" v="547" actId="1038"/>
          <ac:picMkLst>
            <pc:docMk/>
            <pc:sldMk cId="2964041601" sldId="258"/>
            <ac:picMk id="2052" creationId="{FFB12FA9-16D0-4017-849F-2128448E7FD1}"/>
          </ac:picMkLst>
        </pc:picChg>
        <pc:picChg chg="add mod">
          <ac:chgData name="Jolie Kavanagh" userId="6779676e93de5648" providerId="LiveId" clId="{3400409C-4C80-4096-8BD0-8576EDAB19A5}" dt="2020-12-14T21:10:10.363" v="529" actId="14100"/>
          <ac:picMkLst>
            <pc:docMk/>
            <pc:sldMk cId="2964041601" sldId="258"/>
            <ac:picMk id="2054" creationId="{FC6BA96E-1905-4DA5-B349-B75A186D38A0}"/>
          </ac:picMkLst>
        </pc:picChg>
      </pc:sldChg>
      <pc:sldChg chg="addSp modSp mod">
        <pc:chgData name="Jolie Kavanagh" userId="6779676e93de5648" providerId="LiveId" clId="{3400409C-4C80-4096-8BD0-8576EDAB19A5}" dt="2020-12-14T21:03:32.454" v="479" actId="207"/>
        <pc:sldMkLst>
          <pc:docMk/>
          <pc:sldMk cId="893813333" sldId="259"/>
        </pc:sldMkLst>
        <pc:spChg chg="mod">
          <ac:chgData name="Jolie Kavanagh" userId="6779676e93de5648" providerId="LiveId" clId="{3400409C-4C80-4096-8BD0-8576EDAB19A5}" dt="2020-12-13T19:47:58.533" v="279" actId="20577"/>
          <ac:spMkLst>
            <pc:docMk/>
            <pc:sldMk cId="893813333" sldId="259"/>
            <ac:spMk id="2" creationId="{46342885-CAD6-4FBB-A17F-6D195B27C4DC}"/>
          </ac:spMkLst>
        </pc:spChg>
        <pc:spChg chg="mod">
          <ac:chgData name="Jolie Kavanagh" userId="6779676e93de5648" providerId="LiveId" clId="{3400409C-4C80-4096-8BD0-8576EDAB19A5}" dt="2020-12-14T21:02:34.650" v="362" actId="14100"/>
          <ac:spMkLst>
            <pc:docMk/>
            <pc:sldMk cId="893813333" sldId="259"/>
            <ac:spMk id="3" creationId="{ED0FE6B9-D854-4707-B772-D32B904562A2}"/>
          </ac:spMkLst>
        </pc:spChg>
        <pc:spChg chg="mod">
          <ac:chgData name="Jolie Kavanagh" userId="6779676e93de5648" providerId="LiveId" clId="{3400409C-4C80-4096-8BD0-8576EDAB19A5}" dt="2020-12-13T19:50:03.766" v="307" actId="207"/>
          <ac:spMkLst>
            <pc:docMk/>
            <pc:sldMk cId="893813333" sldId="259"/>
            <ac:spMk id="4" creationId="{1B137DD0-7FD9-4E66-9174-B533AD401959}"/>
          </ac:spMkLst>
        </pc:spChg>
        <pc:spChg chg="mod">
          <ac:chgData name="Jolie Kavanagh" userId="6779676e93de5648" providerId="LiveId" clId="{3400409C-4C80-4096-8BD0-8576EDAB19A5}" dt="2020-12-13T19:50:15.915" v="310" actId="207"/>
          <ac:spMkLst>
            <pc:docMk/>
            <pc:sldMk cId="893813333" sldId="259"/>
            <ac:spMk id="5" creationId="{99428BED-F668-40E2-BAE8-6F4E42CD4E9D}"/>
          </ac:spMkLst>
        </pc:spChg>
        <pc:spChg chg="add mod">
          <ac:chgData name="Jolie Kavanagh" userId="6779676e93de5648" providerId="LiveId" clId="{3400409C-4C80-4096-8BD0-8576EDAB19A5}" dt="2020-12-14T21:03:32.454" v="479" actId="207"/>
          <ac:spMkLst>
            <pc:docMk/>
            <pc:sldMk cId="893813333" sldId="259"/>
            <ac:spMk id="6" creationId="{3078E4A4-8690-4E53-A2E5-EB7D831462CB}"/>
          </ac:spMkLst>
        </pc:spChg>
        <pc:picChg chg="add mod">
          <ac:chgData name="Jolie Kavanagh" userId="6779676e93de5648" providerId="LiveId" clId="{3400409C-4C80-4096-8BD0-8576EDAB19A5}" dt="2020-12-14T21:02:49.704" v="366" actId="1440"/>
          <ac:picMkLst>
            <pc:docMk/>
            <pc:sldMk cId="893813333" sldId="259"/>
            <ac:picMk id="3074" creationId="{6F1077E2-3608-4F24-A377-9213F2D9386E}"/>
          </ac:picMkLst>
        </pc:picChg>
        <pc:picChg chg="add mod">
          <ac:chgData name="Jolie Kavanagh" userId="6779676e93de5648" providerId="LiveId" clId="{3400409C-4C80-4096-8BD0-8576EDAB19A5}" dt="2020-12-14T21:02:48.043" v="365" actId="1440"/>
          <ac:picMkLst>
            <pc:docMk/>
            <pc:sldMk cId="893813333" sldId="259"/>
            <ac:picMk id="3076" creationId="{21BF69DF-3F58-4130-B722-28B7CC714C9E}"/>
          </ac:picMkLst>
        </pc:picChg>
      </pc:sldChg>
      <pc:sldChg chg="addSp delSp modSp mod">
        <pc:chgData name="Jolie Kavanagh" userId="6779676e93de5648" providerId="LiveId" clId="{3400409C-4C80-4096-8BD0-8576EDAB19A5}" dt="2020-12-14T21:11:36.334" v="559" actId="207"/>
        <pc:sldMkLst>
          <pc:docMk/>
          <pc:sldMk cId="2901564575" sldId="260"/>
        </pc:sldMkLst>
        <pc:spChg chg="mod">
          <ac:chgData name="Jolie Kavanagh" userId="6779676e93de5648" providerId="LiveId" clId="{3400409C-4C80-4096-8BD0-8576EDAB19A5}" dt="2020-12-13T19:48:15.257" v="299" actId="20577"/>
          <ac:spMkLst>
            <pc:docMk/>
            <pc:sldMk cId="2901564575" sldId="260"/>
            <ac:spMk id="2" creationId="{5E9E89FF-C18D-4D30-87DD-AC952EE7998E}"/>
          </ac:spMkLst>
        </pc:spChg>
        <pc:spChg chg="add">
          <ac:chgData name="Jolie Kavanagh" userId="6779676e93de5648" providerId="LiveId" clId="{3400409C-4C80-4096-8BD0-8576EDAB19A5}" dt="2020-12-14T21:08:36.141" v="503"/>
          <ac:spMkLst>
            <pc:docMk/>
            <pc:sldMk cId="2901564575" sldId="260"/>
            <ac:spMk id="3" creationId="{6F8A3533-E549-4FB6-B5BB-971882441F8D}"/>
          </ac:spMkLst>
        </pc:spChg>
        <pc:spChg chg="mod">
          <ac:chgData name="Jolie Kavanagh" userId="6779676e93de5648" providerId="LiveId" clId="{3400409C-4C80-4096-8BD0-8576EDAB19A5}" dt="2020-12-13T19:50:09.056" v="308" actId="207"/>
          <ac:spMkLst>
            <pc:docMk/>
            <pc:sldMk cId="2901564575" sldId="260"/>
            <ac:spMk id="4" creationId="{A915BF7D-AB2A-4F04-849B-11C960D19016}"/>
          </ac:spMkLst>
        </pc:spChg>
        <pc:spChg chg="mod">
          <ac:chgData name="Jolie Kavanagh" userId="6779676e93de5648" providerId="LiveId" clId="{3400409C-4C80-4096-8BD0-8576EDAB19A5}" dt="2020-12-13T19:50:12.955" v="309" actId="207"/>
          <ac:spMkLst>
            <pc:docMk/>
            <pc:sldMk cId="2901564575" sldId="260"/>
            <ac:spMk id="5" creationId="{C7A5214F-3FAF-456F-BFAF-02174C250F76}"/>
          </ac:spMkLst>
        </pc:spChg>
        <pc:spChg chg="add mod">
          <ac:chgData name="Jolie Kavanagh" userId="6779676e93de5648" providerId="LiveId" clId="{3400409C-4C80-4096-8BD0-8576EDAB19A5}" dt="2020-12-14T21:11:36.334" v="559" actId="207"/>
          <ac:spMkLst>
            <pc:docMk/>
            <pc:sldMk cId="2901564575" sldId="260"/>
            <ac:spMk id="11" creationId="{522D0B48-3BAF-49D2-99A7-EF0357382582}"/>
          </ac:spMkLst>
        </pc:spChg>
        <pc:spChg chg="mod">
          <ac:chgData name="Jolie Kavanagh" userId="6779676e93de5648" providerId="LiveId" clId="{3400409C-4C80-4096-8BD0-8576EDAB19A5}" dt="2020-12-14T21:10:39.865" v="549" actId="14100"/>
          <ac:spMkLst>
            <pc:docMk/>
            <pc:sldMk cId="2901564575" sldId="260"/>
            <ac:spMk id="13" creationId="{15D0B46C-0A95-49CF-905E-4BA7536A2D7C}"/>
          </ac:spMkLst>
        </pc:spChg>
        <pc:picChg chg="add del mod">
          <ac:chgData name="Jolie Kavanagh" userId="6779676e93de5648" providerId="LiveId" clId="{3400409C-4C80-4096-8BD0-8576EDAB19A5}" dt="2020-12-14T21:06:47.396" v="492" actId="478"/>
          <ac:picMkLst>
            <pc:docMk/>
            <pc:sldMk cId="2901564575" sldId="260"/>
            <ac:picMk id="4098" creationId="{E45F39B0-CEC9-4987-B535-D01D2FF75631}"/>
          </ac:picMkLst>
        </pc:picChg>
        <pc:picChg chg="add mod">
          <ac:chgData name="Jolie Kavanagh" userId="6779676e93de5648" providerId="LiveId" clId="{3400409C-4C80-4096-8BD0-8576EDAB19A5}" dt="2020-12-14T21:09:47.662" v="519" actId="1076"/>
          <ac:picMkLst>
            <pc:docMk/>
            <pc:sldMk cId="2901564575" sldId="260"/>
            <ac:picMk id="4100" creationId="{C913F3A1-F6AA-4EBA-903B-0B0E81BB4F19}"/>
          </ac:picMkLst>
        </pc:picChg>
        <pc:picChg chg="add mod">
          <ac:chgData name="Jolie Kavanagh" userId="6779676e93de5648" providerId="LiveId" clId="{3400409C-4C80-4096-8BD0-8576EDAB19A5}" dt="2020-12-14T21:09:52.299" v="527" actId="1035"/>
          <ac:picMkLst>
            <pc:docMk/>
            <pc:sldMk cId="2901564575" sldId="260"/>
            <ac:picMk id="4104" creationId="{A3BE5DAD-FDD6-4441-84A0-72F47DE0827F}"/>
          </ac:picMkLst>
        </pc:picChg>
      </pc:sldChg>
      <pc:sldChg chg="modSp add del mod">
        <pc:chgData name="Jolie Kavanagh" userId="6779676e93de5648" providerId="LiveId" clId="{3400409C-4C80-4096-8BD0-8576EDAB19A5}" dt="2020-12-13T19:47:20.412" v="217" actId="2696"/>
        <pc:sldMkLst>
          <pc:docMk/>
          <pc:sldMk cId="3604917647" sldId="261"/>
        </pc:sldMkLst>
        <pc:spChg chg="mod">
          <ac:chgData name="Jolie Kavanagh" userId="6779676e93de5648" providerId="LiveId" clId="{3400409C-4C80-4096-8BD0-8576EDAB19A5}" dt="2020-12-13T19:40:50.718" v="121" actId="20577"/>
          <ac:spMkLst>
            <pc:docMk/>
            <pc:sldMk cId="3604917647" sldId="261"/>
            <ac:spMk id="2" creationId="{5E9E89FF-C18D-4D30-87DD-AC952EE7998E}"/>
          </ac:spMkLst>
        </pc:spChg>
        <pc:spChg chg="mod">
          <ac:chgData name="Jolie Kavanagh" userId="6779676e93de5648" providerId="LiveId" clId="{3400409C-4C80-4096-8BD0-8576EDAB19A5}" dt="2020-12-13T19:40:58.034" v="122"/>
          <ac:spMkLst>
            <pc:docMk/>
            <pc:sldMk cId="3604917647" sldId="261"/>
            <ac:spMk id="13" creationId="{15D0B46C-0A95-49CF-905E-4BA7536A2D7C}"/>
          </ac:spMkLst>
        </pc:spChg>
      </pc:sldChg>
      <pc:sldChg chg="modSp add del mod">
        <pc:chgData name="Jolie Kavanagh" userId="6779676e93de5648" providerId="LiveId" clId="{3400409C-4C80-4096-8BD0-8576EDAB19A5}" dt="2020-12-13T19:47:15.119" v="215" actId="2696"/>
        <pc:sldMkLst>
          <pc:docMk/>
          <pc:sldMk cId="3648730407" sldId="262"/>
        </pc:sldMkLst>
        <pc:spChg chg="mod">
          <ac:chgData name="Jolie Kavanagh" userId="6779676e93de5648" providerId="LiveId" clId="{3400409C-4C80-4096-8BD0-8576EDAB19A5}" dt="2020-12-13T19:41:11.448" v="150" actId="6549"/>
          <ac:spMkLst>
            <pc:docMk/>
            <pc:sldMk cId="3648730407" sldId="262"/>
            <ac:spMk id="2" creationId="{5E9E89FF-C18D-4D30-87DD-AC952EE7998E}"/>
          </ac:spMkLst>
        </pc:spChg>
        <pc:spChg chg="mod">
          <ac:chgData name="Jolie Kavanagh" userId="6779676e93de5648" providerId="LiveId" clId="{3400409C-4C80-4096-8BD0-8576EDAB19A5}" dt="2020-12-13T19:41:19.003" v="151"/>
          <ac:spMkLst>
            <pc:docMk/>
            <pc:sldMk cId="3648730407" sldId="262"/>
            <ac:spMk id="13" creationId="{15D0B46C-0A95-49CF-905E-4BA7536A2D7C}"/>
          </ac:spMkLst>
        </pc:spChg>
      </pc:sldChg>
      <pc:sldChg chg="modSp add del mod">
        <pc:chgData name="Jolie Kavanagh" userId="6779676e93de5648" providerId="LiveId" clId="{3400409C-4C80-4096-8BD0-8576EDAB19A5}" dt="2020-12-13T19:47:17.986" v="216" actId="2696"/>
        <pc:sldMkLst>
          <pc:docMk/>
          <pc:sldMk cId="3660374960" sldId="263"/>
        </pc:sldMkLst>
        <pc:spChg chg="mod">
          <ac:chgData name="Jolie Kavanagh" userId="6779676e93de5648" providerId="LiveId" clId="{3400409C-4C80-4096-8BD0-8576EDAB19A5}" dt="2020-12-13T19:41:39.727" v="180" actId="14100"/>
          <ac:spMkLst>
            <pc:docMk/>
            <pc:sldMk cId="3660374960" sldId="263"/>
            <ac:spMk id="2" creationId="{5E9E89FF-C18D-4D30-87DD-AC952EE7998E}"/>
          </ac:spMkLst>
        </pc:spChg>
        <pc:spChg chg="mod">
          <ac:chgData name="Jolie Kavanagh" userId="6779676e93de5648" providerId="LiveId" clId="{3400409C-4C80-4096-8BD0-8576EDAB19A5}" dt="2020-12-13T19:41:46.098" v="181"/>
          <ac:spMkLst>
            <pc:docMk/>
            <pc:sldMk cId="3660374960" sldId="263"/>
            <ac:spMk id="13" creationId="{15D0B46C-0A95-49CF-905E-4BA7536A2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63A33C93-BEDD-4045-A568-29AB13D2927D}"/>
              </a:ext>
            </a:extLst>
          </p:cNvPr>
          <p:cNvSpPr/>
          <p:nvPr/>
        </p:nvSpPr>
        <p:spPr>
          <a:xfrm rot="20032066">
            <a:off x="329321" y="3562864"/>
            <a:ext cx="4876246" cy="408250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BCB3912-8DB4-411B-91B7-8E4E3CEFD696}"/>
              </a:ext>
            </a:extLst>
          </p:cNvPr>
          <p:cNvSpPr/>
          <p:nvPr/>
        </p:nvSpPr>
        <p:spPr>
          <a:xfrm rot="20871289">
            <a:off x="1830409" y="1845883"/>
            <a:ext cx="1395896" cy="125322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691190D-D193-46BF-9253-7C6A703F8FA7}"/>
              </a:ext>
            </a:extLst>
          </p:cNvPr>
          <p:cNvSpPr/>
          <p:nvPr/>
        </p:nvSpPr>
        <p:spPr>
          <a:xfrm rot="366639">
            <a:off x="-318438" y="3146813"/>
            <a:ext cx="3155953" cy="2626237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667E-ACB9-4394-89AD-B8AA9D92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60089"/>
            <a:ext cx="8874972" cy="727018"/>
          </a:xfrm>
        </p:spPr>
        <p:txBody>
          <a:bodyPr>
            <a:normAutofit/>
          </a:bodyPr>
          <a:lstStyle/>
          <a:p>
            <a:r>
              <a:rPr lang="en-US" sz="4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Structure of a Mid-Latitude Cyclone</a:t>
            </a:r>
            <a:endParaRPr lang="en-US" sz="4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881B801-F7F4-496D-BBDC-F2FEA56F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9" y="3983239"/>
            <a:ext cx="2598259" cy="26113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10CA20-8172-4937-82D6-C3810EE2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278" y="5534703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5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7B25D849-43EF-4EFC-A1D7-D29E216C05E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00B2F52-EC5F-4F79-A5F1-D599540A5E6E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02CBD-4140-4BF6-985B-86E37F2E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1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Horizontal Structure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046F-2750-4DE7-AEF3-E654F992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4550"/>
            <a:ext cx="8816617" cy="2364520"/>
          </a:xfrm>
        </p:spPr>
        <p:txBody>
          <a:bodyPr>
            <a:normAutofit/>
          </a:bodyPr>
          <a:lstStyle/>
          <a:p>
            <a:r>
              <a:rPr lang="en-US" sz="2400" dirty="0"/>
              <a:t>From above, a mature mid-latitude cyclone is generally shaped like a giant “comma”, formed by clouds along the warm and cold fronts and within the central low pressure.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ooking Up a Mid-Latitude Cyclone | METEO 3: Introductory Meteorology">
            <a:extLst>
              <a:ext uri="{FF2B5EF4-FFF2-40B4-BE49-F238E27FC236}">
                <a16:creationId xmlns:a16="http://schemas.microsoft.com/office/drawing/2014/main" id="{E18F621E-D530-4544-9212-54B4725C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08" y="2923649"/>
            <a:ext cx="4419551" cy="334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st Coast Bomb Cyclone Seen by NOAA's GOES-16 Satellite | NASA">
            <a:extLst>
              <a:ext uri="{FF2B5EF4-FFF2-40B4-BE49-F238E27FC236}">
                <a16:creationId xmlns:a16="http://schemas.microsoft.com/office/drawing/2014/main" id="{3ECA02F5-7206-4F78-A7BC-897B0081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8" y="2733425"/>
            <a:ext cx="4081094" cy="372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8F2FE485-4347-4B2A-9019-2B680E28880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133736B-EBBF-4DBC-ADB7-E2BE3A00D043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DCB6-F09C-4A9F-8BBF-80C087ED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0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Cloud and Precipitation Patterns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B0BA-3FB4-4556-9E6A-408ACBA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8" y="1376748"/>
            <a:ext cx="8764825" cy="3826848"/>
          </a:xfrm>
        </p:spPr>
        <p:txBody>
          <a:bodyPr>
            <a:normAutofit/>
          </a:bodyPr>
          <a:lstStyle/>
          <a:p>
            <a:r>
              <a:rPr lang="en-US" sz="2400" dirty="0"/>
              <a:t>Depending on the stage of the cyclone, precipitation and cloud patterns can vary; however, the type and distribution of both can be predicted by meteorologists.</a:t>
            </a:r>
          </a:p>
          <a:p>
            <a:endParaRPr lang="en-US" dirty="0"/>
          </a:p>
        </p:txBody>
      </p:sp>
      <p:sp>
        <p:nvSpPr>
          <p:cNvPr id="4" name="AutoShape 4" descr="FROM THEN, TO NOW....">
            <a:extLst>
              <a:ext uri="{FF2B5EF4-FFF2-40B4-BE49-F238E27FC236}">
                <a16:creationId xmlns:a16="http://schemas.microsoft.com/office/drawing/2014/main" id="{DC59B4B2-77D7-4269-B918-46476E1104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FROM THEN, TO NOW....">
            <a:extLst>
              <a:ext uri="{FF2B5EF4-FFF2-40B4-BE49-F238E27FC236}">
                <a16:creationId xmlns:a16="http://schemas.microsoft.com/office/drawing/2014/main" id="{87AB681E-65BE-4FB5-8C56-8F3B94BA9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F624C98-9E10-4C7E-9CC1-5860B8AB4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Best Meteorology Flashcards | Quizlet">
            <a:extLst>
              <a:ext uri="{FF2B5EF4-FFF2-40B4-BE49-F238E27FC236}">
                <a16:creationId xmlns:a16="http://schemas.microsoft.com/office/drawing/2014/main" id="{8F44A724-DF1F-40B0-BF65-1D7C3B0E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84" y="2442748"/>
            <a:ext cx="3487224" cy="223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mb Cyclone Satellite View - YouTube">
            <a:extLst>
              <a:ext uri="{FF2B5EF4-FFF2-40B4-BE49-F238E27FC236}">
                <a16:creationId xmlns:a16="http://schemas.microsoft.com/office/drawing/2014/main" id="{FFB12FA9-16D0-4017-849F-2128448E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75" y="4809537"/>
            <a:ext cx="3487225" cy="195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Y116 Chapter 9">
            <a:extLst>
              <a:ext uri="{FF2B5EF4-FFF2-40B4-BE49-F238E27FC236}">
                <a16:creationId xmlns:a16="http://schemas.microsoft.com/office/drawing/2014/main" id="{FC6BA96E-1905-4DA5-B349-B75A186D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9" y="2442748"/>
            <a:ext cx="4726052" cy="431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1B137DD0-7FD9-4E66-9174-B533AD401959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9428BED-F668-40E2-BAE8-6F4E42CD4E9D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42885-CAD6-4FBB-A17F-6D195B27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28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Surface Characteristics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E6B9-D854-4707-B772-D32B9045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3" y="1173872"/>
            <a:ext cx="3874417" cy="2670627"/>
          </a:xfrm>
        </p:spPr>
        <p:txBody>
          <a:bodyPr>
            <a:normAutofit/>
          </a:bodyPr>
          <a:lstStyle/>
          <a:p>
            <a:r>
              <a:rPr lang="en-US" sz="2400" dirty="0"/>
              <a:t>Surface weather patterns within a mid-latitude cyclone can change quickly, depending on your location and the strength of the system.</a:t>
            </a:r>
          </a:p>
        </p:txBody>
      </p:sp>
      <p:pic>
        <p:nvPicPr>
          <p:cNvPr id="3074" name="Picture 2" descr="Strong Extratropical Cyclone Over the US Midwest">
            <a:extLst>
              <a:ext uri="{FF2B5EF4-FFF2-40B4-BE49-F238E27FC236}">
                <a16:creationId xmlns:a16="http://schemas.microsoft.com/office/drawing/2014/main" id="{6F1077E2-3608-4F24-A377-9213F2D9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38" y="1193606"/>
            <a:ext cx="5035962" cy="335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atomy Of A Mid-Latitude Cyclone – blog.weather.us">
            <a:extLst>
              <a:ext uri="{FF2B5EF4-FFF2-40B4-BE49-F238E27FC236}">
                <a16:creationId xmlns:a16="http://schemas.microsoft.com/office/drawing/2014/main" id="{21BF69DF-3F58-4130-B722-28B7CC714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0" y="3429000"/>
            <a:ext cx="4083659" cy="328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8E4A4-8690-4E53-A2E5-EB7D831462CB}"/>
              </a:ext>
            </a:extLst>
          </p:cNvPr>
          <p:cNvSpPr txBox="1"/>
          <p:nvPr/>
        </p:nvSpPr>
        <p:spPr>
          <a:xfrm>
            <a:off x="4732256" y="4835951"/>
            <a:ext cx="399343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Depending on surface temperature and moisture, a midlatitude cyclone can either strengthen or weaken!</a:t>
            </a:r>
          </a:p>
        </p:txBody>
      </p:sp>
    </p:spTree>
    <p:extLst>
      <p:ext uri="{BB962C8B-B14F-4D97-AF65-F5344CB8AC3E}">
        <p14:creationId xmlns:p14="http://schemas.microsoft.com/office/powerpoint/2010/main" val="8938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Vertical Structure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0612" y="1253331"/>
            <a:ext cx="5241776" cy="1527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Mid-latitude cyclones have distinct (and complicated) three-dimensional structures, but the following characteristics are the most important: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4100" name="Picture 4" descr="Middle Latitude Cyclones This chapter discusses: 1.The location, vertical  structure, and developmental stages of middle latitude cyclones 2.How upper  level. - ppt download">
            <a:extLst>
              <a:ext uri="{FF2B5EF4-FFF2-40B4-BE49-F238E27FC236}">
                <a16:creationId xmlns:a16="http://schemas.microsoft.com/office/drawing/2014/main" id="{C913F3A1-F6AA-4EBA-903B-0B0E81BB4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r="27376"/>
          <a:stretch/>
        </p:blipFill>
        <p:spPr bwMode="auto">
          <a:xfrm>
            <a:off x="5552388" y="3361049"/>
            <a:ext cx="3546094" cy="335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FORECASTING CLOUDS">
            <a:extLst>
              <a:ext uri="{FF2B5EF4-FFF2-40B4-BE49-F238E27FC236}">
                <a16:creationId xmlns:a16="http://schemas.microsoft.com/office/drawing/2014/main" id="{6F8A3533-E549-4FB6-B5BB-971882441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4" name="Picture 8" descr="Weather Anomalies">
            <a:extLst>
              <a:ext uri="{FF2B5EF4-FFF2-40B4-BE49-F238E27FC236}">
                <a16:creationId xmlns:a16="http://schemas.microsoft.com/office/drawing/2014/main" id="{A3BE5DAD-FDD6-4441-84A0-72F47DE08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r="3066" b="32096"/>
          <a:stretch/>
        </p:blipFill>
        <p:spPr bwMode="auto">
          <a:xfrm>
            <a:off x="5552388" y="1177915"/>
            <a:ext cx="3546094" cy="198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2D0B48-3BAF-49D2-99A7-EF0357382582}"/>
              </a:ext>
            </a:extLst>
          </p:cNvPr>
          <p:cNvSpPr txBox="1"/>
          <p:nvPr/>
        </p:nvSpPr>
        <p:spPr>
          <a:xfrm>
            <a:off x="546754" y="2638044"/>
            <a:ext cx="4770749" cy="38164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Initial waves usually form around the upper-level Jet Stream.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Different vertical temperature gradients lead to different cloud and precipitation patterns along warm and cold fronts.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Wind speeds generally increase with height due to stronger pressure gradients.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Wind direction changes rapidly along frontal boundaries.</a:t>
            </a:r>
          </a:p>
        </p:txBody>
      </p:sp>
    </p:spTree>
    <p:extLst>
      <p:ext uri="{BB962C8B-B14F-4D97-AF65-F5344CB8AC3E}">
        <p14:creationId xmlns:p14="http://schemas.microsoft.com/office/powerpoint/2010/main" val="290156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FFF00"/>
      </a:accent1>
      <a:accent2>
        <a:srgbClr val="FFC000"/>
      </a:accent2>
      <a:accent3>
        <a:srgbClr val="F38D05"/>
      </a:accent3>
      <a:accent4>
        <a:srgbClr val="FF5050"/>
      </a:accent4>
      <a:accent5>
        <a:srgbClr val="FFCC3B"/>
      </a:accent5>
      <a:accent6>
        <a:srgbClr val="F20000"/>
      </a:accent6>
      <a:hlink>
        <a:srgbClr val="B12E0F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5B1B8-F5AF-4B9C-A02F-1186EF807C57}"/>
</file>

<file path=customXml/itemProps2.xml><?xml version="1.0" encoding="utf-8"?>
<ds:datastoreItem xmlns:ds="http://schemas.openxmlformats.org/officeDocument/2006/customXml" ds:itemID="{5812BB7E-6167-4A11-A01B-35405B1E6C0F}"/>
</file>

<file path=customXml/itemProps3.xml><?xml version="1.0" encoding="utf-8"?>
<ds:datastoreItem xmlns:ds="http://schemas.openxmlformats.org/officeDocument/2006/customXml" ds:itemID="{3470951F-0A24-4E81-8D04-5361B08BDB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10620</TotalTime>
  <Words>181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Office Theme</vt:lpstr>
      <vt:lpstr>Structure of a Mid-Latitude Cyclone</vt:lpstr>
      <vt:lpstr>Horizontal Structure</vt:lpstr>
      <vt:lpstr>Cloud and Precipitation Patterns</vt:lpstr>
      <vt:lpstr>Surface Characteristics</vt:lpstr>
      <vt:lpstr>Vertical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Pressure and Wind Patterns</dc:title>
  <dc:creator>Jolie Kavanagh</dc:creator>
  <cp:lastModifiedBy>Dyer, Jamie</cp:lastModifiedBy>
  <cp:revision>20</cp:revision>
  <dcterms:created xsi:type="dcterms:W3CDTF">2020-05-27T13:17:40Z</dcterms:created>
  <dcterms:modified xsi:type="dcterms:W3CDTF">2020-12-15T15:04:50Z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